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1"/>
  </p:notesMasterIdLst>
  <p:handoutMasterIdLst>
    <p:handoutMasterId r:id="rId12"/>
  </p:handoutMasterIdLst>
  <p:sldIdLst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B6155-2FFF-4B2A-A715-31E0252BF437}" v="1" dt="2025-12-09T10:42:21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A90745-DBA4-C765-C307-792E2B365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5DAF5-9EEF-4483-2AB2-4020A99494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4CDBC-FBF2-4E54-BC4C-0DF60B860262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1756C-4340-04AA-0445-B6400E739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1AC13-0C1E-1474-1DBF-79C91676E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0C15-BB0B-433A-899A-BFAA37C66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6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4EAA-C2F5-4B91-8879-9CF40777DD8F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59902-2C8B-4DC7-8E05-D309B315B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399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997888"/>
            <a:ext cx="5819774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C654B7-6766-3D0F-0761-3DA493BE72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C05CB58-6641-DEC5-AF57-2FBCD650A6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FD1703-27C2-D68D-E30C-1A6C057358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3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C6DFA-53D3-D102-D39E-1C2BFA0960C3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B2384C-9204-FF6D-D089-9980C86ED9DE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4EC0DF-DF92-9659-FD23-95EA7F7B3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111DE-1179-08F4-ED9A-047B51F8D278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4D552A0-DDB4-E652-6C84-E40D81A2F2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A7212F5-5091-CA6A-7922-E0AEA09717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BF5103-450D-00AA-27F7-4E90D61A89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A8BFF69E-DD06-9FD3-2362-DA88B7A3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47C9CD2-903A-F644-6FBD-7989D1FD9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5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27072"/>
            <a:ext cx="59644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558266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6D611D-AED8-9F9B-BEE3-7A87D0FD03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969741B-DBD9-15D8-A5D7-5A5B90624C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6668BE-85C6-CF41-520F-167CBB57A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-0.7039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castle Cityscape">
            <a:extLst>
              <a:ext uri="{FF2B5EF4-FFF2-40B4-BE49-F238E27FC236}">
                <a16:creationId xmlns:a16="http://schemas.microsoft.com/office/drawing/2014/main" id="{EF99EB38-6334-A0DC-181B-3A9705D84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3BD4321-1B21-C4D5-5232-2B7A774EDC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74AE7ED-1099-210F-EF49-C4B8AEB7EB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FFA8343-644D-B8C7-5190-667D05F96B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1AF48-2F0E-8C4E-6AEA-84D8333E10C5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BBF230-7B92-F0B2-DD5A-EA0E1FD1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266846-0A38-02D3-AECA-6C42BCF8E948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5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r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castle University Arches">
            <a:extLst>
              <a:ext uri="{FF2B5EF4-FFF2-40B4-BE49-F238E27FC236}">
                <a16:creationId xmlns:a16="http://schemas.microsoft.com/office/drawing/2014/main" id="{117474B9-0808-A6D3-4A0C-CB3134BE20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F43331-0AC2-0402-DF42-8DA9534DC48E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842B96-B5FE-1E35-CBEA-91472EF083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5A30D-E0CD-8A88-10A5-24D332949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B6168C0-63B7-4C4B-F94F-092E8F737D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4636D-B9F2-D1BB-38B8-113E6628E5F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9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King's G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castle University Arches">
            <a:extLst>
              <a:ext uri="{FF2B5EF4-FFF2-40B4-BE49-F238E27FC236}">
                <a16:creationId xmlns:a16="http://schemas.microsoft.com/office/drawing/2014/main" id="{129BD305-8596-6231-A4E1-BD67DC410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8D0930-8341-20BE-80CC-56D3871E14E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38AFC6-19EC-D9A7-7C06-4EAFF378F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536E95-67EE-DACF-3441-7F66F0DA37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F57F7-45DF-22F4-0A57-7398E20B1D74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D7F13D-305A-FD31-F5CE-903B8290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106751-B68E-56FB-B466-A6467A2BCB3D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284DB1-5ABC-F59D-7199-F9DF6F7177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30656-7152-8FC6-FBE2-CA84F7BFC6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EC5824-14DA-A1DF-8052-D703715709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0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21DD36-FE02-636F-9396-6AA0CC5434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152" y="381600"/>
            <a:ext cx="1915200" cy="77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399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997888"/>
            <a:ext cx="5819774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2FC0-E07B-B32F-00F6-45F6DCEA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9E52-375B-9771-1CE7-7167665F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7EE78-53D2-41A3-C90B-EB59D290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6E83FB-26AB-E867-BDDC-9B33AEF537CA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2520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mstro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8" name="Picture 7" descr="Newcastle University Arches">
            <a:extLst>
              <a:ext uri="{FF2B5EF4-FFF2-40B4-BE49-F238E27FC236}">
                <a16:creationId xmlns:a16="http://schemas.microsoft.com/office/drawing/2014/main" id="{7ECC159D-1D37-D5A8-2F4F-58F382998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9707FE-BC55-3ECE-A409-78CE87497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1705B-C709-52B4-1FB8-8AC91E6F625D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1A3DD-A559-EB5B-B5BD-A06AD2114FB0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ches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5" name="Picture 4" descr="Newcastle University Arches">
            <a:extLst>
              <a:ext uri="{FF2B5EF4-FFF2-40B4-BE49-F238E27FC236}">
                <a16:creationId xmlns:a16="http://schemas.microsoft.com/office/drawing/2014/main" id="{FA73F45C-17BE-EB14-316C-802D08188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-19972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619BF-9D63-380F-4743-DB128114B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F0A41-0358-3C64-B056-07E070CA0745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8E669D-AA50-5084-2858-1EDD91B34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mstro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Newcastle University Arches">
            <a:extLst>
              <a:ext uri="{FF2B5EF4-FFF2-40B4-BE49-F238E27FC236}">
                <a16:creationId xmlns:a16="http://schemas.microsoft.com/office/drawing/2014/main" id="{EFE9D616-BCA6-BC65-3F96-099C8F2A8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638F5-F397-85C3-D6CE-65AF0807C91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1408-AEFC-B08F-95A3-530B4EEF2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D5E5-4D3D-6A99-75FA-3238CA3FC4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F55C84-E557-337C-954F-4DAF7C899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Helix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9" name="Picture 8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55661858-201D-6DA3-CE6D-8FF54E917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262FF-0FEE-0D24-B8B2-4601D5020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51CD9-7B03-EFB9-705B-C6E6056DBF0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BFA10-2703-858D-5C51-21E34F5ADF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NuMed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1" name="Picture 10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A9EB677E-0B96-9FB2-AFE3-DACF44191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111" y="0"/>
            <a:ext cx="5080000" cy="7474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262FF-0FEE-0D24-B8B2-4601D5020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51CD9-7B03-EFB9-705B-C6E6056DBF0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BFA10-2703-858D-5C51-21E34F5ADF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1FCE0F-700D-2853-DCC9-1B91F9045A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849-C6C6-9345-3286-D68FB32199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FD38-3D4B-172A-C2DD-E57859ADDD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667405-35A2-E73D-5A39-AD81287A3C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D0902F-AA3F-B093-697F-7CF0AB47B7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18D1C0-B3B7-C993-9ED4-B92CB7AC3A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020FC2-50E6-094A-E60D-4A6441E1B2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B1A7487-3787-EC28-792B-71E7338F55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97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117EAF-717D-2A42-197C-DFE3359198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BCF882-68A6-F3C9-6430-EE0503C4C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B49B52-52E9-A2A7-1E55-2CFBA4FB5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2893646-7539-6A12-BB8E-24EA52A132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C24EF-1073-293D-64B9-974751FD1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A0A90-EEA9-21C6-AA4A-1BA1480B285C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93C57-DB39-0A9E-FAD2-DB9B7686D6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36647-51E5-4497-799E-A42D40DC9B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E8705-F1CA-A6FB-19C9-299FD7468D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870AF4-C9DD-97D2-222B-42C8508AFA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BAE83-0ADA-3829-E4A6-3F8A7A118535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FC3E18-373C-3549-9EA2-5B6A884B35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6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2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E2D1D-B99E-3880-C1BD-EDDB9EC4E7AA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6C191-ADC8-C193-30A3-E27A37711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9" name="Title Placeholder 25">
            <a:extLst>
              <a:ext uri="{FF2B5EF4-FFF2-40B4-BE49-F238E27FC236}">
                <a16:creationId xmlns:a16="http://schemas.microsoft.com/office/drawing/2014/main" id="{1E1D6E5D-F0CF-21C0-E56C-B850ECD5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7F09CE-580D-4EBD-3E39-13767B9ED97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C3CBDB-83A9-50EB-A5DA-70A658034A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6C7F5D-DC6C-3D12-C6CD-E2393E8E86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B12E7D-E570-6B1E-07A1-D567065573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8759B0-8F87-CAF8-A376-4465B5DD873B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ACC2F9-BBEC-F7D1-8921-8772614375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5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3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C6DFA-53D3-D102-D39E-1C2BFA0960C3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70DC1-196A-E393-D83A-53EF6D80C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10" name="Title Placeholder 25">
            <a:extLst>
              <a:ext uri="{FF2B5EF4-FFF2-40B4-BE49-F238E27FC236}">
                <a16:creationId xmlns:a16="http://schemas.microsoft.com/office/drawing/2014/main" id="{D6181B84-8074-36F2-0ABF-04FA4C04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779B73-5EE1-CF64-73A3-B04D6337CB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E52C98-A32C-2D9D-03C9-2E6CE0F5A5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8AB19A2-B59A-CE95-2922-4D2837B1E7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381B6DD-24DC-0C2A-BF44-BB9DAD77FB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24E0F8-13B4-EF02-92FF-9442AB7DCF82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1B1164-3F69-DD50-473A-EE55BDF687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08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27072"/>
            <a:ext cx="59644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558266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9E8807-F48D-B515-DE42-287B8D2EB8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5E6DBC-8C0E-A8A3-6ABD-297734B69F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82EBE4-0944-5D4E-8DB2-F47F79736C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444DEA8-5CC3-3139-D65A-63A2E875F1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EBAB4-6ABF-9E3F-C13C-95AA6B094F2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1663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-0.7039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 Cityscape">
            <a:extLst>
              <a:ext uri="{FF2B5EF4-FFF2-40B4-BE49-F238E27FC236}">
                <a16:creationId xmlns:a16="http://schemas.microsoft.com/office/drawing/2014/main" id="{6A466605-B8A7-A4B8-B35F-29D96A275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FEAC8-6832-3A9F-89A6-C21DEE707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4B1C368-B8B2-C8D5-30FF-949184DC4F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03C8FB-9BBF-1592-EFBB-B1A969C168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D2074D-04B1-6730-017C-6CD9126C3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BC488-DE39-32A6-E1F5-8DDBE7A09251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B46D77-994D-3C16-4F47-4D02D7CC69CE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937C66-93CE-D50C-40FB-36028002A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2D7E0-B389-BDF3-5561-D257C27986E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ches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43544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Newcastle University Arches">
            <a:extLst>
              <a:ext uri="{FF2B5EF4-FFF2-40B4-BE49-F238E27FC236}">
                <a16:creationId xmlns:a16="http://schemas.microsoft.com/office/drawing/2014/main" id="{A2DDBE0B-439A-D5F8-3F89-CA4DBFDDA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-19972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EFE649-362A-C9F8-84D2-DA4D7BB413C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32D6E6-344C-5A86-C5BA-9B17D0EC6E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D1421D-829F-A8EC-EF42-6A389E5EDE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CDF995-8303-90A9-AC96-8763E0CDC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r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 University Arches">
            <a:extLst>
              <a:ext uri="{FF2B5EF4-FFF2-40B4-BE49-F238E27FC236}">
                <a16:creationId xmlns:a16="http://schemas.microsoft.com/office/drawing/2014/main" id="{5FD6CC66-C358-FFF2-F5A8-D06837BC9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4122F-9D5D-BF03-AC3D-BF4C4A48D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4FDC049-3D02-23BE-3223-7456E8097C3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AC3E614-F4BF-7ABD-B169-93A77D4ED6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7307FC-ACCB-88A2-E367-975504A45B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68134-0233-2694-630B-FDB750B325A2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7BC42-126E-BBFF-C369-D0D48DEBE547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76AE7-9B65-2C03-E798-673660B0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4437F-FE34-A6A7-BD59-36EB6C95FF3E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King's G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castle University Arches">
            <a:extLst>
              <a:ext uri="{FF2B5EF4-FFF2-40B4-BE49-F238E27FC236}">
                <a16:creationId xmlns:a16="http://schemas.microsoft.com/office/drawing/2014/main" id="{86EC979D-1A4D-4D50-B63C-71F1DC5A1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2966-0544-EEC6-F82B-7D2CDA985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54DDD3-AD8E-D46D-629C-7377EFAF88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6D8D5A-42B6-EA13-B1E2-BD3CAB461B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AAAD07-D79C-99F6-B02B-E66687CA2D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C864C-6C52-6EB2-2C47-679B1AC98159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058A3D-6BEA-3643-A9E5-AF95B77E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1E3A6-5212-3D30-C63A-46FD2E329DC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NuM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ater fountain in front of a building&#10;&#10;Description automatically generated">
            <a:extLst>
              <a:ext uri="{FF2B5EF4-FFF2-40B4-BE49-F238E27FC236}">
                <a16:creationId xmlns:a16="http://schemas.microsoft.com/office/drawing/2014/main" id="{35E67E00-2D05-4A9C-DA99-195CA7BFC3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1100"/>
            <a:ext cx="12191999" cy="8140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2966-0544-EEC6-F82B-7D2CDA985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54DDD3-AD8E-D46D-629C-7377EFAF88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6D8D5A-42B6-EA13-B1E2-BD3CAB461B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AAAD07-D79C-99F6-B02B-E66687CA2D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C864C-6C52-6EB2-2C47-679B1AC98159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058A3D-6BEA-3643-A9E5-AF95B77E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1E3A6-5212-3D30-C63A-46FD2E329DC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2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284DB1-5ABC-F59D-7199-F9DF6F7177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30656-7152-8FC6-FBE2-CA84F7BFC6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EC5824-14DA-A1DF-8052-D703715709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Helix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00500CD6-A5AC-0904-EA13-4A14EB2F5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E9B4-74C4-1F28-BDAC-C524D4BC182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429C-2501-75E9-56F3-16AB4EC771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64727-76C0-BA83-5A77-68C24B7458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9A67F-65F0-72C7-6867-0AC031F903D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1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70CF57-D16D-8515-14B1-03E6778D137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9AD8-B58E-EE4F-3EB3-FD7F53F56D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48C7E-E8AC-CDE1-4233-3BC9E960C0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5370308-87DB-F072-D5C9-25406B5AF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0400FE-5AFF-87BE-A1EA-C1174C5C5DA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07353D-119C-314E-BD3C-5B000F2538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9A6FE8-C18C-1166-DA44-D181371CC5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A05F247-F093-53F6-047E-4F7E21F4E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2DC17D-D620-C46C-B93B-BDB06A93109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941EC5-359B-427D-CB3F-355D5063BE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EDF68-9BBA-FF48-E44F-9696E1AEBB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4785E77-E2A0-BB0B-0FBD-5792680A0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A0A90-EEA9-21C6-AA4A-1BA1480B285C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93C57-DB39-0A9E-FAD2-DB9B7686D6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6A0183-3DC6-C087-2A63-612C524C8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ACEDB-67F4-B0F3-451B-42044C557BB9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73A5EE-4342-DE6C-BBF2-147026A211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4FA823-9F66-85FD-758E-3F11BFE0C6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990419-9D10-AFBC-951E-C2A36BA9D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Placeholder 25">
            <a:extLst>
              <a:ext uri="{FF2B5EF4-FFF2-40B4-BE49-F238E27FC236}">
                <a16:creationId xmlns:a16="http://schemas.microsoft.com/office/drawing/2014/main" id="{D539933D-A84E-DCF5-3667-EF8C43FD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C0F89A9-D8BF-6A7F-6991-5BAA87817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0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2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E2D1D-B99E-3880-C1BD-EDDB9EC4E7AA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741236-913F-E787-6049-E578E02B1AB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04C1AA8-EAF6-BCD7-CB43-5FD4B645D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F056F-B96C-7E69-ADDB-5A115E961E8C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66571CA-A634-387A-19F2-224ADD9F29C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9BA25E-0A1E-7DA9-6557-F7846DE284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996D91A-3B8E-E458-9960-C42C902BC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91CBD133-5863-4B09-55C0-EC150E31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0607CD-9D22-B962-8BFE-83EB5CB8F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9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6D4B61-A653-0CA6-1246-0BAB948E92CB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4B93E-1B6C-1D6F-25CD-4CB806A44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2CB2BB6A-EF49-B28E-E0FB-A485852782C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83528" y="176111"/>
            <a:ext cx="1440809" cy="413032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B8B67DA7-E45C-0732-7C76-8F37EFD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10377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F1EC9F-1ED8-6537-D172-CC5D462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566" y="1820862"/>
            <a:ext cx="11103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7E581-5C50-6761-5B1F-F483F7AC7631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2FBC8C-281C-1125-FDFB-34CBEE7A9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A2A0DD-4BF1-6A5E-6062-E619F36BE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03D8A5-C42E-66AC-B3A3-F236B3EA9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63" r:id="rId11"/>
    <p:sldLayoutId id="2147483664" r:id="rId12"/>
    <p:sldLayoutId id="2147483665" r:id="rId13"/>
    <p:sldLayoutId id="2147483666" r:id="rId14"/>
    <p:sldLayoutId id="2147483674" r:id="rId15"/>
    <p:sldLayoutId id="21474836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36906-09FA-C5A1-0EE4-311ED5BD86D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10183527" y="176110"/>
            <a:ext cx="1386361" cy="569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6D4B61-A653-0CA6-1246-0BAB948E92CB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4B93E-1B6C-1D6F-25CD-4CB806A44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792336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B8B67DA7-E45C-0732-7C76-8F37EFD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04682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F1EC9F-1ED8-6537-D172-CC5D462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566" y="1820862"/>
            <a:ext cx="110468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B6A8-4A05-8F50-A4CA-CE983D9C5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93192-D81C-14E6-C2E7-219DD73C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64D2-24A9-E55C-D033-4A0D9B12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A5F10-B405-9DD8-05DE-D0CAFD33B878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19450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2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0" r:id="rId17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0108-A16A-1405-DDA7-7D6E2A781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Job title </a:t>
            </a:r>
            <a:br>
              <a:rPr lang="en-GB" dirty="0"/>
            </a:br>
            <a:r>
              <a:rPr lang="en-GB" sz="2400" dirty="0"/>
              <a:t>(e.g. RA, PGR etc.)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A928B-5C1C-1B28-C7EE-1643D290F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9402"/>
            <a:ext cx="4799797" cy="135788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Derailed Light"/>
              </a:rPr>
              <a:t>Please follow the slide </a:t>
            </a:r>
            <a:r>
              <a:rPr lang="en-GB">
                <a:latin typeface="Derailed Light"/>
              </a:rPr>
              <a:t>template &amp; content </a:t>
            </a:r>
            <a:r>
              <a:rPr lang="en-GB" dirty="0">
                <a:latin typeface="Derailed Light"/>
              </a:rPr>
              <a:t>structure.</a:t>
            </a:r>
            <a:r>
              <a:rPr lang="en-GB" dirty="0">
                <a:solidFill>
                  <a:srgbClr val="FFFFFF"/>
                </a:solidFill>
                <a:latin typeface="Derailed Light"/>
              </a:rPr>
              <a:t> </a:t>
            </a:r>
          </a:p>
          <a:p>
            <a:r>
              <a:rPr lang="en-GB" sz="2500" dirty="0">
                <a:latin typeface="Derailed Light"/>
              </a:rPr>
              <a:t>Be creative and mindful of presenting to a mixed audience. </a:t>
            </a:r>
          </a:p>
        </p:txBody>
      </p:sp>
    </p:spTree>
    <p:extLst>
      <p:ext uri="{BB962C8B-B14F-4D97-AF65-F5344CB8AC3E}">
        <p14:creationId xmlns:p14="http://schemas.microsoft.com/office/powerpoint/2010/main" val="17269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3F3C-AF6A-557F-2723-FE84839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412354" cy="883658"/>
          </a:xfrm>
        </p:spPr>
        <p:txBody>
          <a:bodyPr anchor="ctr">
            <a:normAutofit/>
          </a:bodyPr>
          <a:lstStyle/>
          <a:p>
            <a:r>
              <a:rPr lang="en-GB" sz="2300" dirty="0"/>
              <a:t>Your research project/title</a:t>
            </a:r>
            <a:endParaRPr lang="en-GB" sz="2300" b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D65713-2167-8163-1DF9-7396DEB568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566" y="1690688"/>
            <a:ext cx="11414257" cy="4596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i="1" dirty="0"/>
              <a:t>Introduction: My research objectives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455CA-D19A-0E39-4F42-8B43F759DEB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904" y="1985389"/>
            <a:ext cx="3628530" cy="4193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GB" sz="22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722CC3-A857-9000-E35B-BC4AABFCE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2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C09A1-C5E1-B445-D755-34FCD276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2B27B-2827-4B30-2E14-AD41DA2B6D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566" y="787962"/>
            <a:ext cx="11414257" cy="4596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Add data, outputs </a:t>
            </a:r>
            <a:r>
              <a:rPr lang="en-US" i="1" dirty="0" err="1"/>
              <a:t>etc</a:t>
            </a:r>
            <a:r>
              <a:rPr lang="en-US" i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46395-2537-EE0E-47B9-31F577DDED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904" y="1985389"/>
            <a:ext cx="3628530" cy="4193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GB" sz="22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21901-F237-5C25-3762-2AF37F6924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Progress so far</a:t>
            </a:r>
          </a:p>
        </p:txBody>
      </p:sp>
    </p:spTree>
    <p:extLst>
      <p:ext uri="{BB962C8B-B14F-4D97-AF65-F5344CB8AC3E}">
        <p14:creationId xmlns:p14="http://schemas.microsoft.com/office/powerpoint/2010/main" val="275454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773CF-051A-1776-4CA1-68E8E20E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C7330-865A-1206-B6EE-F523B3243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566" y="787962"/>
            <a:ext cx="11414257" cy="45963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9D0A-B226-6FA8-120C-3624889131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904" y="1985389"/>
            <a:ext cx="3628530" cy="4193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GB" sz="22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2C86C-1F6A-ED9E-0C37-6C8954A7BA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Challenges and successes</a:t>
            </a:r>
          </a:p>
        </p:txBody>
      </p:sp>
    </p:spTree>
    <p:extLst>
      <p:ext uri="{BB962C8B-B14F-4D97-AF65-F5344CB8AC3E}">
        <p14:creationId xmlns:p14="http://schemas.microsoft.com/office/powerpoint/2010/main" val="299162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68CB-9549-0318-7ADE-06A7E9A3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76FD6-5572-DECD-BF90-3EDE2C5293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904" y="1985389"/>
            <a:ext cx="3628530" cy="4193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GB" sz="22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058BB-F5A3-64A0-6150-897215322F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My impact &amp;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8D45C7-6728-B96F-2C5F-75DCC8A1F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344168"/>
            <a:ext cx="10022331" cy="470680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398926"/>
      </p:ext>
    </p:extLst>
  </p:cSld>
  <p:clrMapOvr>
    <a:masterClrMapping/>
  </p:clrMapOvr>
</p:sld>
</file>

<file path=ppt/theme/theme1.xml><?xml version="1.0" encoding="utf-8"?>
<a:theme xmlns:a="http://schemas.openxmlformats.org/drawingml/2006/main" name="NCL Logo Theme">
  <a:themeElements>
    <a:clrScheme name="NCL Brand Refresh 2023">
      <a:dk1>
        <a:srgbClr val="051435"/>
      </a:dk1>
      <a:lt1>
        <a:sysClr val="window" lastClr="FFFFFF"/>
      </a:lt1>
      <a:dk2>
        <a:srgbClr val="003A65"/>
      </a:dk2>
      <a:lt2>
        <a:srgbClr val="8ED8F8"/>
      </a:lt2>
      <a:accent1>
        <a:srgbClr val="0073BC"/>
      </a:accent1>
      <a:accent2>
        <a:srgbClr val="29B7EA"/>
      </a:accent2>
      <a:accent3>
        <a:srgbClr val="C60C30"/>
      </a:accent3>
      <a:accent4>
        <a:srgbClr val="00A39B"/>
      </a:accent4>
      <a:accent5>
        <a:srgbClr val="5B9BD5"/>
      </a:accent5>
      <a:accent6>
        <a:srgbClr val="FDC82F"/>
      </a:accent6>
      <a:hlink>
        <a:srgbClr val="0073BC"/>
      </a:hlink>
      <a:folHlink>
        <a:srgbClr val="0073BC"/>
      </a:folHlink>
    </a:clrScheme>
    <a:fontScheme name="Derailed">
      <a:majorFont>
        <a:latin typeface="Derailed Extra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al Logo Theme">
  <a:themeElements>
    <a:clrScheme name="NCL Brand Refresh 2023">
      <a:dk1>
        <a:srgbClr val="051435"/>
      </a:dk1>
      <a:lt1>
        <a:sysClr val="window" lastClr="FFFFFF"/>
      </a:lt1>
      <a:dk2>
        <a:srgbClr val="003A65"/>
      </a:dk2>
      <a:lt2>
        <a:srgbClr val="8ED8F8"/>
      </a:lt2>
      <a:accent1>
        <a:srgbClr val="0073BC"/>
      </a:accent1>
      <a:accent2>
        <a:srgbClr val="29B7EA"/>
      </a:accent2>
      <a:accent3>
        <a:srgbClr val="C60C30"/>
      </a:accent3>
      <a:accent4>
        <a:srgbClr val="00A39B"/>
      </a:accent4>
      <a:accent5>
        <a:srgbClr val="5B9BD5"/>
      </a:accent5>
      <a:accent6>
        <a:srgbClr val="FDC82F"/>
      </a:accent6>
      <a:hlink>
        <a:srgbClr val="0073BC"/>
      </a:hlink>
      <a:folHlink>
        <a:srgbClr val="0073BC"/>
      </a:folHlink>
    </a:clrScheme>
    <a:fontScheme name="Derailed">
      <a:majorFont>
        <a:latin typeface="Derailed Extra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BA5D73-13F7-4307-AE92-2B0A026884AD}">
  <we:reference id="3e0fcce7-415c-4081-926c-b4e449c650e4" version="1.1.0.2" store="EXCatalog" storeType="EXCatalog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10e30f-0772-4765-bf67-244519574f6b">
      <Terms xmlns="http://schemas.microsoft.com/office/infopath/2007/PartnerControls"/>
    </lcf76f155ced4ddcb4097134ff3c332f>
    <TaxCatchAll xmlns="454cca86-d745-4b5f-8220-08bfb7b063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96C50E15AD84787D90F9C623B509D" ma:contentTypeVersion="10" ma:contentTypeDescription="Create a new document." ma:contentTypeScope="" ma:versionID="4c711379303a91de4f7fe40bc41c063d">
  <xsd:schema xmlns:xsd="http://www.w3.org/2001/XMLSchema" xmlns:xs="http://www.w3.org/2001/XMLSchema" xmlns:p="http://schemas.microsoft.com/office/2006/metadata/properties" xmlns:ns2="9710e30f-0772-4765-bf67-244519574f6b" xmlns:ns3="454cca86-d745-4b5f-8220-08bfb7b063e0" targetNamespace="http://schemas.microsoft.com/office/2006/metadata/properties" ma:root="true" ma:fieldsID="e54886e5f335b29aa8e64eaf89760e16" ns2:_="" ns3:_="">
    <xsd:import namespace="9710e30f-0772-4765-bf67-244519574f6b"/>
    <xsd:import namespace="454cca86-d745-4b5f-8220-08bfb7b06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0e30f-0772-4765-bf67-244519574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cca86-d745-4b5f-8220-08bfb7b063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95df41-0f75-44c8-98d6-499a3457401e}" ma:internalName="TaxCatchAll" ma:showField="CatchAllData" ma:web="454cca86-d745-4b5f-8220-08bfb7b063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B9B2D-F651-4251-BF80-7119C342485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54cca86-d745-4b5f-8220-08bfb7b063e0"/>
    <ds:schemaRef ds:uri="http://schemas.openxmlformats.org/package/2006/metadata/core-properties"/>
    <ds:schemaRef ds:uri="http://purl.org/dc/terms/"/>
    <ds:schemaRef ds:uri="9710e30f-0772-4765-bf67-244519574f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33F3F-67E3-4670-BFC2-26CBE18673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EE2AD8-C14B-441F-9A9D-F8203ADAF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0e30f-0772-4765-bf67-244519574f6b"/>
    <ds:schemaRef ds:uri="454cca86-d745-4b5f-8220-08bfb7b06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NCL Logo Theme</vt:lpstr>
      <vt:lpstr>Global Logo Theme</vt:lpstr>
      <vt:lpstr>Name Job title  (e.g. RA, PGR etc.) </vt:lpstr>
      <vt:lpstr>Your research project/title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Yip</dc:creator>
  <cp:keywords>Template Version 1.7</cp:keywords>
  <cp:lastModifiedBy>Michelle Palmer</cp:lastModifiedBy>
  <cp:revision>66</cp:revision>
  <dcterms:created xsi:type="dcterms:W3CDTF">2023-12-19T15:26:27Z</dcterms:created>
  <dcterms:modified xsi:type="dcterms:W3CDTF">2026-01-22T14:48:26Z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0x0101003F396C50E15AD84787D90F9C623B509D</vt:lpwstr>
  </property>
  <property fmtid="{D5CDD505-2E9C-101B-9397-08002B2CF9AE}" pid="3" name="MediaServiceImageTags">
    <vt:lpwstr/>
  </property>
  <property fmtid="{D5CDD505-2E9C-101B-9397-08002B2CF9AE}" pid="4" name="Order">
    <vt:r8>3039800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